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Nunito Bold" charset="1" panose="00000000000000000000"/>
      <p:regular r:id="rId10"/>
    </p:embeddedFont>
    <p:embeddedFont>
      <p:font typeface="Nunito Bold Bold" charset="1" panose="00000000000000000000"/>
      <p:regular r:id="rId11"/>
    </p:embeddedFont>
    <p:embeddedFont>
      <p:font typeface="Nunito Bold Italics" charset="1" panose="00000000000000000000"/>
      <p:regular r:id="rId12"/>
    </p:embeddedFont>
    <p:embeddedFont>
      <p:font typeface="Nunito Bold Bold Italics" charset="1" panose="00000000000000000000"/>
      <p:regular r:id="rId13"/>
    </p:embeddedFont>
    <p:embeddedFont>
      <p:font typeface="Nunito" charset="1" panose="00000500000000000000"/>
      <p:regular r:id="rId14"/>
    </p:embeddedFont>
    <p:embeddedFont>
      <p:font typeface="Nunito Bold" charset="1" panose="00000800000000000000"/>
      <p:regular r:id="rId15"/>
    </p:embeddedFont>
    <p:embeddedFont>
      <p:font typeface="Nunito Bold Italics" charset="1" panose="00000000000000000000"/>
      <p:regular r:id="rId16"/>
    </p:embeddedFont>
    <p:embeddedFont>
      <p:font typeface="Nunito Light" charset="1" panose="00000400000000000000"/>
      <p:regular r:id="rId17"/>
    </p:embeddedFont>
    <p:embeddedFont>
      <p:font typeface="Nunito Heavy" charset="1" panose="00000000000000000000"/>
      <p:regular r:id="rId18"/>
    </p:embeddedFont>
    <p:embeddedFont>
      <p:font typeface="Nunito Heavy Italics" charset="1" panose="00000000000000000000"/>
      <p:regular r:id="rId19"/>
    </p:embeddedFont>
    <p:embeddedFont>
      <p:font typeface="Nunito Sans" charset="1" panose="00000500000000000000"/>
      <p:regular r:id="rId20"/>
    </p:embeddedFont>
    <p:embeddedFont>
      <p:font typeface="Nunito Sans Bold" charset="1" panose="00000800000000000000"/>
      <p:regular r:id="rId21"/>
    </p:embeddedFont>
    <p:embeddedFont>
      <p:font typeface="Nunito Sans Italics" charset="1" panose="00000500000000000000"/>
      <p:regular r:id="rId22"/>
    </p:embeddedFont>
    <p:embeddedFont>
      <p:font typeface="Nunito Sans Bold Italics" charset="1" panose="00000800000000000000"/>
      <p:regular r:id="rId23"/>
    </p:embeddedFont>
    <p:embeddedFont>
      <p:font typeface="Nunito Sans Extra-Light" charset="1" panose="00000300000000000000"/>
      <p:regular r:id="rId24"/>
    </p:embeddedFont>
    <p:embeddedFont>
      <p:font typeface="Nunito Sans Extra-Light Italics" charset="1" panose="00000300000000000000"/>
      <p:regular r:id="rId25"/>
    </p:embeddedFont>
    <p:embeddedFont>
      <p:font typeface="Nunito Sans Light" charset="1" panose="00000400000000000000"/>
      <p:regular r:id="rId26"/>
    </p:embeddedFont>
    <p:embeddedFont>
      <p:font typeface="Nunito Sans Light Italics" charset="1" panose="00000400000000000000"/>
      <p:regular r:id="rId27"/>
    </p:embeddedFont>
    <p:embeddedFont>
      <p:font typeface="Nunito Sans Semi-Bold" charset="1" panose="00000700000000000000"/>
      <p:regular r:id="rId28"/>
    </p:embeddedFont>
    <p:embeddedFont>
      <p:font typeface="Nunito Sans Semi-Bold Italics" charset="1" panose="00000700000000000000"/>
      <p:regular r:id="rId29"/>
    </p:embeddedFont>
    <p:embeddedFont>
      <p:font typeface="Nunito Sans Ultra-Bold" charset="1" panose="00000900000000000000"/>
      <p:regular r:id="rId30"/>
    </p:embeddedFont>
    <p:embeddedFont>
      <p:font typeface="Nunito Sans Ultra-Bold Italics" charset="1" panose="00000900000000000000"/>
      <p:regular r:id="rId31"/>
    </p:embeddedFont>
    <p:embeddedFont>
      <p:font typeface="Nunito Sans Heavy" charset="1" panose="00000A00000000000000"/>
      <p:regular r:id="rId32"/>
    </p:embeddedFont>
    <p:embeddedFont>
      <p:font typeface="Nunito Sans Heavy Italics" charset="1" panose="00000A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slides/slide9.xml" Type="http://schemas.openxmlformats.org/officeDocument/2006/relationships/slide"/><Relationship Id="rId43" Target="slides/slide1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7.jpeg" Type="http://schemas.openxmlformats.org/officeDocument/2006/relationships/image"/><Relationship Id="rId7" Target="../media/image8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jpeg" Type="http://schemas.openxmlformats.org/officeDocument/2006/relationships/image"/><Relationship Id="rId5" Target="../media/image12.jpeg" Type="http://schemas.openxmlformats.org/officeDocument/2006/relationships/image"/><Relationship Id="rId6" Target="../media/image13.jpeg" Type="http://schemas.openxmlformats.org/officeDocument/2006/relationships/image"/><Relationship Id="rId7" Target="../media/image14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2" Target="../media/image16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3991873" y="-1188752"/>
            <a:ext cx="12664555" cy="12664504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4999" t="0" r="-24999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7356882" y="-1188752"/>
            <a:ext cx="12664555" cy="12664504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DE32">
                <a:alpha val="4000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-6498666" y="723983"/>
            <a:ext cx="8839070" cy="8839035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9158706" y="4147097"/>
            <a:ext cx="5724174" cy="994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83"/>
              </a:lnSpc>
            </a:pPr>
            <a:r>
              <a:rPr lang="en-US" sz="5845">
                <a:solidFill>
                  <a:srgbClr val="FFFFFF"/>
                </a:solidFill>
                <a:latin typeface="Nunito Sans Heavy"/>
              </a:rPr>
              <a:t>SOLAR PANEL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3056006"/>
            <a:ext cx="9144000" cy="994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83"/>
              </a:lnSpc>
            </a:pPr>
            <a:r>
              <a:rPr lang="en-US" sz="5845">
                <a:solidFill>
                  <a:srgbClr val="FFDE32"/>
                </a:solidFill>
                <a:latin typeface="Nunito Sans Heavy"/>
              </a:rPr>
              <a:t>GRADUATION 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68231" y="5268446"/>
            <a:ext cx="7660734" cy="994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83"/>
              </a:lnSpc>
            </a:pPr>
            <a:r>
              <a:rPr lang="en-US" sz="5845" spc="1174">
                <a:solidFill>
                  <a:srgbClr val="FFFFFF"/>
                </a:solidFill>
                <a:latin typeface="Nunito"/>
              </a:rPr>
              <a:t>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85788" y="4074488"/>
            <a:ext cx="5945250" cy="994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83"/>
              </a:lnSpc>
            </a:pPr>
            <a:r>
              <a:rPr lang="en-US" sz="5845">
                <a:solidFill>
                  <a:srgbClr val="FFDE32"/>
                </a:solidFill>
                <a:latin typeface="Nunito Sans Heavy"/>
              </a:rPr>
              <a:t>THANK YOU.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85788" y="3481729"/>
            <a:ext cx="6727040" cy="697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15"/>
              </a:lnSpc>
            </a:pPr>
            <a:r>
              <a:rPr lang="en-US" sz="4082">
                <a:solidFill>
                  <a:srgbClr val="FFFFFF"/>
                </a:solidFill>
                <a:latin typeface="Nunito"/>
              </a:rPr>
              <a:t>END OF PRESENTATION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144000" y="-3025556"/>
            <a:ext cx="12664555" cy="12664504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4976" t="0" r="-24976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949899" y="5426046"/>
            <a:ext cx="9721947" cy="9721909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DE32">
                <a:alpha val="53725"/>
              </a:srgbClr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3662146">
            <a:off x="-3051019" y="-3181338"/>
            <a:ext cx="12474931" cy="9660095"/>
            <a:chOff x="0" y="0"/>
            <a:chExt cx="38768655" cy="300209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673860" y="0"/>
              <a:ext cx="41136571" cy="30020896"/>
            </a:xfrm>
            <a:custGeom>
              <a:avLst/>
              <a:gdLst/>
              <a:ahLst/>
              <a:cxnLst/>
              <a:rect r="r" b="b" t="t" l="l"/>
              <a:pathLst>
                <a:path h="30020896" w="41136571">
                  <a:moveTo>
                    <a:pt x="16397986" y="0"/>
                  </a:moveTo>
                  <a:cubicBezTo>
                    <a:pt x="16278352" y="0"/>
                    <a:pt x="16158846" y="2794"/>
                    <a:pt x="16039211" y="8255"/>
                  </a:cubicBezTo>
                  <a:cubicBezTo>
                    <a:pt x="15214854" y="46482"/>
                    <a:pt x="14393164" y="216789"/>
                    <a:pt x="13595858" y="520446"/>
                  </a:cubicBezTo>
                  <a:cubicBezTo>
                    <a:pt x="9641459" y="2025904"/>
                    <a:pt x="6371209" y="5587365"/>
                    <a:pt x="4309110" y="9193911"/>
                  </a:cubicBezTo>
                  <a:cubicBezTo>
                    <a:pt x="724408" y="15463520"/>
                    <a:pt x="0" y="24364442"/>
                    <a:pt x="7255764" y="28303094"/>
                  </a:cubicBezTo>
                  <a:cubicBezTo>
                    <a:pt x="9549130" y="29547948"/>
                    <a:pt x="12408281" y="30020896"/>
                    <a:pt x="15370683" y="30020896"/>
                  </a:cubicBezTo>
                  <a:cubicBezTo>
                    <a:pt x="19460591" y="30020896"/>
                    <a:pt x="23747096" y="29119450"/>
                    <a:pt x="27012645" y="28103323"/>
                  </a:cubicBezTo>
                  <a:cubicBezTo>
                    <a:pt x="32142047" y="26507315"/>
                    <a:pt x="38200710" y="23879177"/>
                    <a:pt x="40011858" y="18349215"/>
                  </a:cubicBezTo>
                  <a:cubicBezTo>
                    <a:pt x="41136571" y="14915007"/>
                    <a:pt x="40065706" y="11369295"/>
                    <a:pt x="36719637" y="9825864"/>
                  </a:cubicBezTo>
                  <a:cubicBezTo>
                    <a:pt x="32461454" y="7861808"/>
                    <a:pt x="29585921" y="8915528"/>
                    <a:pt x="25806654" y="5398898"/>
                  </a:cubicBezTo>
                  <a:cubicBezTo>
                    <a:pt x="23873460" y="3599943"/>
                    <a:pt x="21891497" y="1619759"/>
                    <a:pt x="19408393" y="601092"/>
                  </a:cubicBezTo>
                  <a:cubicBezTo>
                    <a:pt x="18433288" y="201041"/>
                    <a:pt x="17416146" y="0"/>
                    <a:pt x="16397986" y="0"/>
                  </a:cubicBezTo>
                  <a:close/>
                </a:path>
              </a:pathLst>
            </a:custGeom>
            <a:solidFill>
              <a:srgbClr val="FFDE3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305184">
            <a:off x="-4833017" y="-35816"/>
            <a:ext cx="14186851" cy="10985739"/>
            <a:chOff x="0" y="0"/>
            <a:chExt cx="38768655" cy="300209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1673860" y="0"/>
              <a:ext cx="41136571" cy="30020896"/>
            </a:xfrm>
            <a:custGeom>
              <a:avLst/>
              <a:gdLst/>
              <a:ahLst/>
              <a:cxnLst/>
              <a:rect r="r" b="b" t="t" l="l"/>
              <a:pathLst>
                <a:path h="30020896" w="41136571">
                  <a:moveTo>
                    <a:pt x="16397986" y="0"/>
                  </a:moveTo>
                  <a:cubicBezTo>
                    <a:pt x="16278352" y="0"/>
                    <a:pt x="16158846" y="2794"/>
                    <a:pt x="16039211" y="8255"/>
                  </a:cubicBezTo>
                  <a:cubicBezTo>
                    <a:pt x="15214854" y="46482"/>
                    <a:pt x="14393164" y="216789"/>
                    <a:pt x="13595858" y="520446"/>
                  </a:cubicBezTo>
                  <a:cubicBezTo>
                    <a:pt x="9641459" y="2025904"/>
                    <a:pt x="6371209" y="5587365"/>
                    <a:pt x="4309110" y="9193911"/>
                  </a:cubicBezTo>
                  <a:cubicBezTo>
                    <a:pt x="724408" y="15463520"/>
                    <a:pt x="0" y="24364442"/>
                    <a:pt x="7255764" y="28303094"/>
                  </a:cubicBezTo>
                  <a:cubicBezTo>
                    <a:pt x="9549130" y="29547948"/>
                    <a:pt x="12408281" y="30020896"/>
                    <a:pt x="15370683" y="30020896"/>
                  </a:cubicBezTo>
                  <a:cubicBezTo>
                    <a:pt x="19460591" y="30020896"/>
                    <a:pt x="23747096" y="29119450"/>
                    <a:pt x="27012645" y="28103323"/>
                  </a:cubicBezTo>
                  <a:cubicBezTo>
                    <a:pt x="32142047" y="26507315"/>
                    <a:pt x="38200710" y="23879177"/>
                    <a:pt x="40011858" y="18349215"/>
                  </a:cubicBezTo>
                  <a:cubicBezTo>
                    <a:pt x="41136571" y="14915007"/>
                    <a:pt x="40065706" y="11369295"/>
                    <a:pt x="36719637" y="9825864"/>
                  </a:cubicBezTo>
                  <a:cubicBezTo>
                    <a:pt x="32461454" y="7861808"/>
                    <a:pt x="29585921" y="8915528"/>
                    <a:pt x="25806654" y="5398898"/>
                  </a:cubicBezTo>
                  <a:cubicBezTo>
                    <a:pt x="23873460" y="3599943"/>
                    <a:pt x="21891497" y="1619759"/>
                    <a:pt x="19408393" y="601092"/>
                  </a:cubicBezTo>
                  <a:cubicBezTo>
                    <a:pt x="18433288" y="201041"/>
                    <a:pt x="17416146" y="0"/>
                    <a:pt x="16397986" y="0"/>
                  </a:cubicBezTo>
                  <a:close/>
                </a:path>
              </a:pathLst>
            </a:custGeom>
            <a:blipFill>
              <a:blip r:embed="rId2"/>
              <a:stretch>
                <a:fillRect l="-8149" t="0" r="-8149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1125649" y="914400"/>
            <a:ext cx="6133651" cy="97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06"/>
              </a:lnSpc>
            </a:pPr>
            <a:r>
              <a:rPr lang="en-US" sz="5719">
                <a:solidFill>
                  <a:srgbClr val="FFFFFF"/>
                </a:solidFill>
                <a:latin typeface="Nunito Bold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43066" y="2206486"/>
            <a:ext cx="7316234" cy="2188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53"/>
              </a:lnSpc>
            </a:pPr>
            <a:r>
              <a:rPr lang="en-US" sz="3109">
                <a:solidFill>
                  <a:srgbClr val="FFFFFF"/>
                </a:solidFill>
                <a:latin typeface="Nunito"/>
              </a:rPr>
              <a:t>Talk about the instructions we received:</a:t>
            </a:r>
          </a:p>
          <a:p>
            <a:pPr algn="r">
              <a:lnSpc>
                <a:spcPts val="4353"/>
              </a:lnSpc>
            </a:pPr>
            <a:r>
              <a:rPr lang="en-US" sz="3109">
                <a:solidFill>
                  <a:srgbClr val="FFFFFF"/>
                </a:solidFill>
                <a:latin typeface="Nunito"/>
              </a:rPr>
              <a:t> A data engineer project that highlights sustentability</a:t>
            </a:r>
          </a:p>
          <a:p>
            <a:pPr algn="r">
              <a:lnSpc>
                <a:spcPts val="4353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24696" y="914400"/>
            <a:ext cx="8838608" cy="97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6"/>
              </a:lnSpc>
            </a:pPr>
            <a:r>
              <a:rPr lang="en-US" sz="5719">
                <a:solidFill>
                  <a:srgbClr val="FFFFFF"/>
                </a:solidFill>
                <a:latin typeface="Nunito Bold"/>
              </a:rPr>
              <a:t>Meet The Best Team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706312" y="2795928"/>
            <a:ext cx="3603056" cy="5375469"/>
            <a:chOff x="0" y="0"/>
            <a:chExt cx="948953" cy="14157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48953" cy="1415761"/>
            </a:xfrm>
            <a:custGeom>
              <a:avLst/>
              <a:gdLst/>
              <a:ahLst/>
              <a:cxnLst/>
              <a:rect r="r" b="b" t="t" l="l"/>
              <a:pathLst>
                <a:path h="1415761" w="948953">
                  <a:moveTo>
                    <a:pt x="66610" y="0"/>
                  </a:moveTo>
                  <a:lnTo>
                    <a:pt x="882343" y="0"/>
                  </a:lnTo>
                  <a:cubicBezTo>
                    <a:pt x="919131" y="0"/>
                    <a:pt x="948953" y="29822"/>
                    <a:pt x="948953" y="66610"/>
                  </a:cubicBezTo>
                  <a:lnTo>
                    <a:pt x="948953" y="1349151"/>
                  </a:lnTo>
                  <a:cubicBezTo>
                    <a:pt x="948953" y="1385939"/>
                    <a:pt x="919131" y="1415761"/>
                    <a:pt x="882343" y="1415761"/>
                  </a:cubicBezTo>
                  <a:lnTo>
                    <a:pt x="66610" y="1415761"/>
                  </a:lnTo>
                  <a:cubicBezTo>
                    <a:pt x="29822" y="1415761"/>
                    <a:pt x="0" y="1385939"/>
                    <a:pt x="0" y="1349151"/>
                  </a:cubicBezTo>
                  <a:lnTo>
                    <a:pt x="0" y="66610"/>
                  </a:lnTo>
                  <a:cubicBezTo>
                    <a:pt x="0" y="29822"/>
                    <a:pt x="29822" y="0"/>
                    <a:pt x="66610" y="0"/>
                  </a:cubicBezTo>
                  <a:close/>
                </a:path>
              </a:pathLst>
            </a:custGeom>
            <a:solidFill>
              <a:srgbClr val="FFDE3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948953" cy="1453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463752" y="2795928"/>
            <a:ext cx="3603056" cy="5375469"/>
            <a:chOff x="0" y="0"/>
            <a:chExt cx="948953" cy="141576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8953" cy="1415761"/>
            </a:xfrm>
            <a:custGeom>
              <a:avLst/>
              <a:gdLst/>
              <a:ahLst/>
              <a:cxnLst/>
              <a:rect r="r" b="b" t="t" l="l"/>
              <a:pathLst>
                <a:path h="1415761" w="948953">
                  <a:moveTo>
                    <a:pt x="66610" y="0"/>
                  </a:moveTo>
                  <a:lnTo>
                    <a:pt x="882343" y="0"/>
                  </a:lnTo>
                  <a:cubicBezTo>
                    <a:pt x="919131" y="0"/>
                    <a:pt x="948953" y="29822"/>
                    <a:pt x="948953" y="66610"/>
                  </a:cubicBezTo>
                  <a:lnTo>
                    <a:pt x="948953" y="1349151"/>
                  </a:lnTo>
                  <a:cubicBezTo>
                    <a:pt x="948953" y="1385939"/>
                    <a:pt x="919131" y="1415761"/>
                    <a:pt x="882343" y="1415761"/>
                  </a:cubicBezTo>
                  <a:lnTo>
                    <a:pt x="66610" y="1415761"/>
                  </a:lnTo>
                  <a:cubicBezTo>
                    <a:pt x="29822" y="1415761"/>
                    <a:pt x="0" y="1385939"/>
                    <a:pt x="0" y="1349151"/>
                  </a:cubicBezTo>
                  <a:lnTo>
                    <a:pt x="0" y="66610"/>
                  </a:lnTo>
                  <a:cubicBezTo>
                    <a:pt x="0" y="29822"/>
                    <a:pt x="29822" y="0"/>
                    <a:pt x="66610" y="0"/>
                  </a:cubicBezTo>
                  <a:close/>
                </a:path>
              </a:pathLst>
            </a:custGeom>
            <a:solidFill>
              <a:srgbClr val="FFDE3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48953" cy="1453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881952" y="3047065"/>
            <a:ext cx="3286240" cy="3286240"/>
          </a:xfrm>
          <a:custGeom>
            <a:avLst/>
            <a:gdLst/>
            <a:ahLst/>
            <a:cxnLst/>
            <a:rect r="r" b="b" t="t" l="l"/>
            <a:pathLst>
              <a:path h="3286240" w="3286240">
                <a:moveTo>
                  <a:pt x="0" y="0"/>
                </a:moveTo>
                <a:lnTo>
                  <a:pt x="3286241" y="0"/>
                </a:lnTo>
                <a:lnTo>
                  <a:pt x="3286241" y="3286241"/>
                </a:lnTo>
                <a:lnTo>
                  <a:pt x="0" y="32862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126442" y="3291561"/>
            <a:ext cx="2797260" cy="2797249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221192" y="2795928"/>
            <a:ext cx="3603056" cy="5375469"/>
            <a:chOff x="0" y="0"/>
            <a:chExt cx="948953" cy="141576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48953" cy="1415761"/>
            </a:xfrm>
            <a:custGeom>
              <a:avLst/>
              <a:gdLst/>
              <a:ahLst/>
              <a:cxnLst/>
              <a:rect r="r" b="b" t="t" l="l"/>
              <a:pathLst>
                <a:path h="1415761" w="948953">
                  <a:moveTo>
                    <a:pt x="66610" y="0"/>
                  </a:moveTo>
                  <a:lnTo>
                    <a:pt x="882343" y="0"/>
                  </a:lnTo>
                  <a:cubicBezTo>
                    <a:pt x="919131" y="0"/>
                    <a:pt x="948953" y="29822"/>
                    <a:pt x="948953" y="66610"/>
                  </a:cubicBezTo>
                  <a:lnTo>
                    <a:pt x="948953" y="1349151"/>
                  </a:lnTo>
                  <a:cubicBezTo>
                    <a:pt x="948953" y="1385939"/>
                    <a:pt x="919131" y="1415761"/>
                    <a:pt x="882343" y="1415761"/>
                  </a:cubicBezTo>
                  <a:lnTo>
                    <a:pt x="66610" y="1415761"/>
                  </a:lnTo>
                  <a:cubicBezTo>
                    <a:pt x="29822" y="1415761"/>
                    <a:pt x="0" y="1385939"/>
                    <a:pt x="0" y="1349151"/>
                  </a:cubicBezTo>
                  <a:lnTo>
                    <a:pt x="0" y="66610"/>
                  </a:lnTo>
                  <a:cubicBezTo>
                    <a:pt x="0" y="29822"/>
                    <a:pt x="29822" y="0"/>
                    <a:pt x="66610" y="0"/>
                  </a:cubicBezTo>
                  <a:close/>
                </a:path>
              </a:pathLst>
            </a:custGeom>
            <a:solidFill>
              <a:srgbClr val="FFDE3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948953" cy="1453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362368" y="3047065"/>
            <a:ext cx="3286240" cy="3286240"/>
          </a:xfrm>
          <a:custGeom>
            <a:avLst/>
            <a:gdLst/>
            <a:ahLst/>
            <a:cxnLst/>
            <a:rect r="r" b="b" t="t" l="l"/>
            <a:pathLst>
              <a:path h="3286240" w="3286240">
                <a:moveTo>
                  <a:pt x="0" y="0"/>
                </a:moveTo>
                <a:lnTo>
                  <a:pt x="3286240" y="0"/>
                </a:lnTo>
                <a:lnTo>
                  <a:pt x="3286240" y="3286241"/>
                </a:lnTo>
                <a:lnTo>
                  <a:pt x="0" y="32862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9606858" y="3291561"/>
            <a:ext cx="2797260" cy="2797249"/>
            <a:chOff x="0" y="0"/>
            <a:chExt cx="6350000" cy="63499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-5000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5622160" y="3047065"/>
            <a:ext cx="3286240" cy="3286240"/>
          </a:xfrm>
          <a:custGeom>
            <a:avLst/>
            <a:gdLst/>
            <a:ahLst/>
            <a:cxnLst/>
            <a:rect r="r" b="b" t="t" l="l"/>
            <a:pathLst>
              <a:path h="3286240" w="3286240">
                <a:moveTo>
                  <a:pt x="0" y="0"/>
                </a:moveTo>
                <a:lnTo>
                  <a:pt x="3286240" y="0"/>
                </a:lnTo>
                <a:lnTo>
                  <a:pt x="3286240" y="3286241"/>
                </a:lnTo>
                <a:lnTo>
                  <a:pt x="0" y="32862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5866650" y="3291561"/>
            <a:ext cx="2797260" cy="2797249"/>
            <a:chOff x="0" y="0"/>
            <a:chExt cx="6350000" cy="63499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2978631" y="2795928"/>
            <a:ext cx="3603056" cy="5375469"/>
            <a:chOff x="0" y="0"/>
            <a:chExt cx="948953" cy="141576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48953" cy="1415761"/>
            </a:xfrm>
            <a:custGeom>
              <a:avLst/>
              <a:gdLst/>
              <a:ahLst/>
              <a:cxnLst/>
              <a:rect r="r" b="b" t="t" l="l"/>
              <a:pathLst>
                <a:path h="1415761" w="948953">
                  <a:moveTo>
                    <a:pt x="66610" y="0"/>
                  </a:moveTo>
                  <a:lnTo>
                    <a:pt x="882343" y="0"/>
                  </a:lnTo>
                  <a:cubicBezTo>
                    <a:pt x="919131" y="0"/>
                    <a:pt x="948953" y="29822"/>
                    <a:pt x="948953" y="66610"/>
                  </a:cubicBezTo>
                  <a:lnTo>
                    <a:pt x="948953" y="1349151"/>
                  </a:lnTo>
                  <a:cubicBezTo>
                    <a:pt x="948953" y="1385939"/>
                    <a:pt x="919131" y="1415761"/>
                    <a:pt x="882343" y="1415761"/>
                  </a:cubicBezTo>
                  <a:lnTo>
                    <a:pt x="66610" y="1415761"/>
                  </a:lnTo>
                  <a:cubicBezTo>
                    <a:pt x="29822" y="1415761"/>
                    <a:pt x="0" y="1385939"/>
                    <a:pt x="0" y="1349151"/>
                  </a:cubicBezTo>
                  <a:lnTo>
                    <a:pt x="0" y="66610"/>
                  </a:lnTo>
                  <a:cubicBezTo>
                    <a:pt x="0" y="29822"/>
                    <a:pt x="29822" y="0"/>
                    <a:pt x="66610" y="0"/>
                  </a:cubicBezTo>
                  <a:close/>
                </a:path>
              </a:pathLst>
            </a:custGeom>
            <a:solidFill>
              <a:srgbClr val="FFDE32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948953" cy="14538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3102576" y="3047065"/>
            <a:ext cx="3286240" cy="3286240"/>
          </a:xfrm>
          <a:custGeom>
            <a:avLst/>
            <a:gdLst/>
            <a:ahLst/>
            <a:cxnLst/>
            <a:rect r="r" b="b" t="t" l="l"/>
            <a:pathLst>
              <a:path h="3286240" w="3286240">
                <a:moveTo>
                  <a:pt x="0" y="0"/>
                </a:moveTo>
                <a:lnTo>
                  <a:pt x="3286240" y="0"/>
                </a:lnTo>
                <a:lnTo>
                  <a:pt x="3286240" y="3286241"/>
                </a:lnTo>
                <a:lnTo>
                  <a:pt x="0" y="32862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13347093" y="3291561"/>
            <a:ext cx="2797260" cy="2797249"/>
            <a:chOff x="0" y="0"/>
            <a:chExt cx="6350000" cy="634997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53357" t="0" r="-19166" b="-15159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2034383" y="6644543"/>
            <a:ext cx="2981379" cy="462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1"/>
              </a:lnSpc>
            </a:pPr>
            <a:r>
              <a:rPr lang="en-US" sz="2779">
                <a:solidFill>
                  <a:srgbClr val="000000"/>
                </a:solidFill>
                <a:latin typeface="Nunito Bold"/>
              </a:rPr>
              <a:t>CHIDI EZE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774591" y="6644543"/>
            <a:ext cx="2981379" cy="462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1"/>
              </a:lnSpc>
            </a:pPr>
            <a:r>
              <a:rPr lang="en-US" sz="2779">
                <a:solidFill>
                  <a:srgbClr val="000000"/>
                </a:solidFill>
                <a:latin typeface="Nunito Bold"/>
              </a:rPr>
              <a:t>NEIL TRAN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104247" y="7141644"/>
            <a:ext cx="2841651" cy="35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4"/>
              </a:lnSpc>
            </a:pPr>
            <a:r>
              <a:rPr lang="en-US" sz="2131">
                <a:solidFill>
                  <a:srgbClr val="000000"/>
                </a:solidFill>
                <a:latin typeface="Nunito"/>
              </a:rPr>
              <a:t>Product Specialist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844455" y="7141644"/>
            <a:ext cx="2841651" cy="35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4"/>
              </a:lnSpc>
            </a:pPr>
            <a:r>
              <a:rPr lang="en-US" sz="2131">
                <a:solidFill>
                  <a:srgbClr val="000000"/>
                </a:solidFill>
                <a:latin typeface="Nunito"/>
              </a:rPr>
              <a:t>Management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514799" y="6644543"/>
            <a:ext cx="2981379" cy="462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1"/>
              </a:lnSpc>
            </a:pPr>
            <a:r>
              <a:rPr lang="en-US" sz="2779">
                <a:solidFill>
                  <a:srgbClr val="000000"/>
                </a:solidFill>
                <a:latin typeface="Nunito Bold"/>
              </a:rPr>
              <a:t>REESE MILLER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584663" y="7141644"/>
            <a:ext cx="2841651" cy="35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4"/>
              </a:lnSpc>
            </a:pPr>
            <a:r>
              <a:rPr lang="en-US" sz="2131">
                <a:solidFill>
                  <a:srgbClr val="000000"/>
                </a:solidFill>
                <a:latin typeface="Nunito"/>
              </a:rPr>
              <a:t>Marketing Specialist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255006" y="6644543"/>
            <a:ext cx="2981379" cy="462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1"/>
              </a:lnSpc>
            </a:pPr>
            <a:r>
              <a:rPr lang="en-US" sz="2779">
                <a:solidFill>
                  <a:srgbClr val="000000"/>
                </a:solidFill>
                <a:latin typeface="Nunito Bold"/>
              </a:rPr>
              <a:t>MURAD NASER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324870" y="7141644"/>
            <a:ext cx="2841651" cy="35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4"/>
              </a:lnSpc>
            </a:pPr>
            <a:r>
              <a:rPr lang="en-US" sz="2131">
                <a:solidFill>
                  <a:srgbClr val="000000"/>
                </a:solidFill>
                <a:latin typeface="Nunito"/>
              </a:rPr>
              <a:t>Chief Marketing</a:t>
            </a:r>
          </a:p>
        </p:txBody>
      </p:sp>
      <p:sp>
        <p:nvSpPr>
          <p:cNvPr name="AutoShape 35" id="35"/>
          <p:cNvSpPr/>
          <p:nvPr/>
        </p:nvSpPr>
        <p:spPr>
          <a:xfrm rot="0">
            <a:off x="-475751" y="9220200"/>
            <a:ext cx="19239502" cy="0"/>
          </a:xfrm>
          <a:prstGeom prst="line">
            <a:avLst/>
          </a:prstGeom>
          <a:ln cap="flat" w="38100">
            <a:solidFill>
              <a:srgbClr val="F4D743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568150"/>
            <a:ext cx="18288000" cy="4718850"/>
            <a:chOff x="0" y="0"/>
            <a:chExt cx="4816593" cy="12428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242825"/>
            </a:xfrm>
            <a:custGeom>
              <a:avLst/>
              <a:gdLst/>
              <a:ahLst/>
              <a:cxnLst/>
              <a:rect r="r" b="b" t="t" l="l"/>
              <a:pathLst>
                <a:path h="124282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42825"/>
                  </a:lnTo>
                  <a:lnTo>
                    <a:pt x="0" y="1242825"/>
                  </a:lnTo>
                  <a:close/>
                </a:path>
              </a:pathLst>
            </a:custGeom>
            <a:solidFill>
              <a:srgbClr val="F4D74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280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291544" y="2622971"/>
            <a:ext cx="11704912" cy="4416767"/>
          </a:xfrm>
          <a:custGeom>
            <a:avLst/>
            <a:gdLst/>
            <a:ahLst/>
            <a:cxnLst/>
            <a:rect r="r" b="b" t="t" l="l"/>
            <a:pathLst>
              <a:path h="4416767" w="11704912">
                <a:moveTo>
                  <a:pt x="0" y="0"/>
                </a:moveTo>
                <a:lnTo>
                  <a:pt x="11704912" y="0"/>
                </a:lnTo>
                <a:lnTo>
                  <a:pt x="11704912" y="4416767"/>
                </a:lnTo>
                <a:lnTo>
                  <a:pt x="0" y="4416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3963095" y="2884978"/>
            <a:ext cx="2071530" cy="2071522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4859" t="0" r="-24859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6728808" y="2884978"/>
            <a:ext cx="2071530" cy="2071522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5046" t="0" r="-25046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494522" y="2884978"/>
            <a:ext cx="2071530" cy="2071522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0" r="-33332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2260236" y="2884978"/>
            <a:ext cx="2071530" cy="2071522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75983" t="0" r="-75983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724696" y="914400"/>
            <a:ext cx="8838608" cy="97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6"/>
              </a:lnSpc>
            </a:pPr>
            <a:r>
              <a:rPr lang="en-US" sz="5719">
                <a:solidFill>
                  <a:srgbClr val="FFFFFF"/>
                </a:solidFill>
                <a:latin typeface="Nunito"/>
              </a:rPr>
              <a:t>Agenda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518417" y="7260407"/>
            <a:ext cx="2981379" cy="46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1"/>
              </a:lnSpc>
            </a:pPr>
            <a:r>
              <a:rPr lang="en-US" sz="2779">
                <a:solidFill>
                  <a:srgbClr val="000000"/>
                </a:solidFill>
                <a:latin typeface="Nunito Bold"/>
              </a:rPr>
              <a:t>THE PROBLEM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334790" y="7260407"/>
            <a:ext cx="2981379" cy="46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1"/>
              </a:lnSpc>
            </a:pPr>
            <a:r>
              <a:rPr lang="en-US" sz="2779">
                <a:solidFill>
                  <a:srgbClr val="000000"/>
                </a:solidFill>
                <a:latin typeface="Nunito Bold"/>
              </a:rPr>
              <a:t>THE SCOPE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51163" y="7260407"/>
            <a:ext cx="2981379" cy="948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1"/>
              </a:lnSpc>
            </a:pPr>
            <a:r>
              <a:rPr lang="en-US" sz="2779">
                <a:solidFill>
                  <a:srgbClr val="000000"/>
                </a:solidFill>
                <a:latin typeface="Nunito Bold"/>
              </a:rPr>
              <a:t>THE TECHNICAL STEPS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67536" y="7260407"/>
            <a:ext cx="2981379" cy="46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1"/>
              </a:lnSpc>
            </a:pPr>
            <a:r>
              <a:rPr lang="en-US" sz="2779">
                <a:solidFill>
                  <a:srgbClr val="000000"/>
                </a:solidFill>
                <a:latin typeface="Nunito Bold"/>
              </a:rPr>
              <a:t>DEMO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144000" y="-3025556"/>
            <a:ext cx="12664555" cy="12664504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4976" t="0" r="-24976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949899" y="5426046"/>
            <a:ext cx="9721947" cy="9721909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DE32">
                <a:alpha val="53725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914400"/>
            <a:ext cx="6133651" cy="97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06"/>
              </a:lnSpc>
            </a:pPr>
            <a:r>
              <a:rPr lang="en-US" sz="5719">
                <a:solidFill>
                  <a:srgbClr val="FFFFFF"/>
                </a:solidFill>
                <a:latin typeface="Nunito"/>
              </a:rPr>
              <a:t>The Problem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778747"/>
            <a:ext cx="6133651" cy="97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06"/>
              </a:lnSpc>
            </a:pPr>
            <a:r>
              <a:rPr lang="en-US" sz="5719">
                <a:solidFill>
                  <a:srgbClr val="FFDE32"/>
                </a:solidFill>
                <a:latin typeface="Nunito Bold Bold"/>
              </a:rPr>
              <a:t>History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3665" y="3240021"/>
            <a:ext cx="7316234" cy="4959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53"/>
              </a:lnSpc>
            </a:pPr>
            <a:r>
              <a:rPr lang="en-US" sz="3109">
                <a:solidFill>
                  <a:srgbClr val="FFFFFF"/>
                </a:solidFill>
                <a:latin typeface="Nunito"/>
              </a:rPr>
              <a:t>Why is renewal energy important. </a:t>
            </a:r>
          </a:p>
          <a:p>
            <a:pPr algn="r">
              <a:lnSpc>
                <a:spcPts val="4353"/>
              </a:lnSpc>
            </a:pPr>
            <a:r>
              <a:rPr lang="en-US" sz="3109">
                <a:solidFill>
                  <a:srgbClr val="FFFFFF"/>
                </a:solidFill>
                <a:latin typeface="Nunito"/>
              </a:rPr>
              <a:t>How much solar energyis used inSweden now (potential graph here to show it’s 2%?)</a:t>
            </a:r>
          </a:p>
          <a:p>
            <a:pPr algn="r">
              <a:lnSpc>
                <a:spcPts val="4353"/>
              </a:lnSpc>
            </a:pPr>
          </a:p>
          <a:p>
            <a:pPr algn="r">
              <a:lnSpc>
                <a:spcPts val="4353"/>
              </a:lnSpc>
            </a:pPr>
            <a:r>
              <a:rPr lang="en-US" sz="3109">
                <a:solidFill>
                  <a:srgbClr val="FFFFFF"/>
                </a:solidFill>
                <a:latin typeface="Nunito"/>
              </a:rPr>
              <a:t>What isstopping people from using more solar energy? $$</a:t>
            </a:r>
          </a:p>
          <a:p>
            <a:pPr algn="ctr">
              <a:lnSpc>
                <a:spcPts val="4353"/>
              </a:lnSpc>
            </a:pPr>
          </a:p>
          <a:p>
            <a:pPr algn="r">
              <a:lnSpc>
                <a:spcPts val="4353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-5400000">
            <a:off x="9894047" y="-2303930"/>
            <a:ext cx="8393953" cy="8393953"/>
            <a:chOff x="0" y="0"/>
            <a:chExt cx="3331210" cy="3331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solidFill>
              <a:srgbClr val="FFDE32">
                <a:alpha val="60784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-5400000">
            <a:off x="11922765" y="-4486143"/>
            <a:ext cx="8393953" cy="8393953"/>
            <a:chOff x="0" y="0"/>
            <a:chExt cx="3331210" cy="33312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solidFill>
              <a:srgbClr val="000000">
                <a:alpha val="26667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428235" y="2427235"/>
            <a:ext cx="7859765" cy="7859765"/>
            <a:chOff x="0" y="0"/>
            <a:chExt cx="3331210" cy="33312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2"/>
              <a:stretch>
                <a:fillRect l="-24976" t="0" r="-24976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3275651"/>
            <a:ext cx="1079412" cy="1264319"/>
          </a:xfrm>
          <a:custGeom>
            <a:avLst/>
            <a:gdLst/>
            <a:ahLst/>
            <a:cxnLst/>
            <a:rect r="r" b="b" t="t" l="l"/>
            <a:pathLst>
              <a:path h="1264319" w="1079412">
                <a:moveTo>
                  <a:pt x="0" y="0"/>
                </a:moveTo>
                <a:lnTo>
                  <a:pt x="1079412" y="0"/>
                </a:lnTo>
                <a:lnTo>
                  <a:pt x="1079412" y="1264319"/>
                </a:lnTo>
                <a:lnTo>
                  <a:pt x="0" y="1264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4915361"/>
            <a:ext cx="1079412" cy="1079412"/>
          </a:xfrm>
          <a:custGeom>
            <a:avLst/>
            <a:gdLst/>
            <a:ahLst/>
            <a:cxnLst/>
            <a:rect r="r" b="b" t="t" l="l"/>
            <a:pathLst>
              <a:path h="1079412" w="1079412">
                <a:moveTo>
                  <a:pt x="0" y="0"/>
                </a:moveTo>
                <a:lnTo>
                  <a:pt x="1079412" y="0"/>
                </a:lnTo>
                <a:lnTo>
                  <a:pt x="1079412" y="1079412"/>
                </a:lnTo>
                <a:lnTo>
                  <a:pt x="0" y="10794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6531517"/>
            <a:ext cx="1079412" cy="1084837"/>
          </a:xfrm>
          <a:custGeom>
            <a:avLst/>
            <a:gdLst/>
            <a:ahLst/>
            <a:cxnLst/>
            <a:rect r="r" b="b" t="t" l="l"/>
            <a:pathLst>
              <a:path h="1084837" w="1079412">
                <a:moveTo>
                  <a:pt x="0" y="0"/>
                </a:moveTo>
                <a:lnTo>
                  <a:pt x="1079412" y="0"/>
                </a:lnTo>
                <a:lnTo>
                  <a:pt x="1079412" y="1084836"/>
                </a:lnTo>
                <a:lnTo>
                  <a:pt x="0" y="10848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8178888"/>
            <a:ext cx="1079412" cy="1079412"/>
          </a:xfrm>
          <a:custGeom>
            <a:avLst/>
            <a:gdLst/>
            <a:ahLst/>
            <a:cxnLst/>
            <a:rect r="r" b="b" t="t" l="l"/>
            <a:pathLst>
              <a:path h="1079412" w="1079412">
                <a:moveTo>
                  <a:pt x="0" y="0"/>
                </a:moveTo>
                <a:lnTo>
                  <a:pt x="1079412" y="0"/>
                </a:lnTo>
                <a:lnTo>
                  <a:pt x="1079412" y="1079412"/>
                </a:lnTo>
                <a:lnTo>
                  <a:pt x="0" y="10794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914400"/>
            <a:ext cx="6133651" cy="97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06"/>
              </a:lnSpc>
            </a:pPr>
            <a:r>
              <a:rPr lang="en-US" sz="5719">
                <a:solidFill>
                  <a:srgbClr val="FFFFFF"/>
                </a:solidFill>
                <a:latin typeface="Nunito"/>
              </a:rPr>
              <a:t>Our Solution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63235" y="3430486"/>
            <a:ext cx="3410403" cy="538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51"/>
              </a:lnSpc>
            </a:pPr>
            <a:r>
              <a:rPr lang="en-US" sz="3179">
                <a:solidFill>
                  <a:srgbClr val="FFDE32"/>
                </a:solidFill>
                <a:latin typeface="Nunito Bold"/>
              </a:rPr>
              <a:t>Philosophy 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63235" y="4977743"/>
            <a:ext cx="3410403" cy="538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51"/>
              </a:lnSpc>
            </a:pPr>
            <a:r>
              <a:rPr lang="en-US" sz="3179">
                <a:solidFill>
                  <a:srgbClr val="FFDE32"/>
                </a:solidFill>
                <a:latin typeface="Nunito Bold"/>
              </a:rPr>
              <a:t>Philosophy 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63235" y="6596610"/>
            <a:ext cx="3410403" cy="538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51"/>
              </a:lnSpc>
            </a:pPr>
            <a:r>
              <a:rPr lang="en-US" sz="3179">
                <a:solidFill>
                  <a:srgbClr val="FFDE32"/>
                </a:solidFill>
                <a:latin typeface="Nunito Bold"/>
              </a:rPr>
              <a:t>Philosophy 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63235" y="8241269"/>
            <a:ext cx="3410403" cy="538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51"/>
              </a:lnSpc>
            </a:pPr>
            <a:r>
              <a:rPr lang="en-US" sz="3179">
                <a:solidFill>
                  <a:srgbClr val="FFDE32"/>
                </a:solidFill>
                <a:latin typeface="Nunito Bold"/>
              </a:rPr>
              <a:t>Philosophy 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63235" y="3926866"/>
            <a:ext cx="7785378" cy="40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Nunito"/>
              </a:rPr>
              <a:t>this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63235" y="5474123"/>
            <a:ext cx="7785378" cy="40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Nunito"/>
              </a:rPr>
              <a:t>that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63235" y="7092991"/>
            <a:ext cx="7785378" cy="40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Nunito"/>
              </a:rPr>
              <a:t>the bird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63235" y="8737650"/>
            <a:ext cx="7785378" cy="40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Nunito"/>
              </a:rPr>
              <a:t>is the word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1778747"/>
            <a:ext cx="6133651" cy="97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06"/>
              </a:lnSpc>
            </a:pPr>
            <a:r>
              <a:rPr lang="en-US" sz="5719">
                <a:solidFill>
                  <a:srgbClr val="FFDE32"/>
                </a:solidFill>
                <a:latin typeface="Nunito Bold Bold"/>
              </a:rPr>
              <a:t>Scope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9426" y="2512321"/>
            <a:ext cx="7881252" cy="2963147"/>
            <a:chOff x="0" y="0"/>
            <a:chExt cx="2075721" cy="7804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75721" cy="780417"/>
            </a:xfrm>
            <a:custGeom>
              <a:avLst/>
              <a:gdLst/>
              <a:ahLst/>
              <a:cxnLst/>
              <a:rect r="r" b="b" t="t" l="l"/>
              <a:pathLst>
                <a:path h="780417" w="2075721">
                  <a:moveTo>
                    <a:pt x="20629" y="0"/>
                  </a:moveTo>
                  <a:lnTo>
                    <a:pt x="2055092" y="0"/>
                  </a:lnTo>
                  <a:cubicBezTo>
                    <a:pt x="2066485" y="0"/>
                    <a:pt x="2075721" y="9236"/>
                    <a:pt x="2075721" y="20629"/>
                  </a:cubicBezTo>
                  <a:lnTo>
                    <a:pt x="2075721" y="759789"/>
                  </a:lnTo>
                  <a:cubicBezTo>
                    <a:pt x="2075721" y="771182"/>
                    <a:pt x="2066485" y="780417"/>
                    <a:pt x="2055092" y="780417"/>
                  </a:cubicBezTo>
                  <a:lnTo>
                    <a:pt x="20629" y="780417"/>
                  </a:lnTo>
                  <a:cubicBezTo>
                    <a:pt x="9236" y="780417"/>
                    <a:pt x="0" y="771182"/>
                    <a:pt x="0" y="759789"/>
                  </a:cubicBezTo>
                  <a:lnTo>
                    <a:pt x="0" y="20629"/>
                  </a:lnTo>
                  <a:cubicBezTo>
                    <a:pt x="0" y="9236"/>
                    <a:pt x="9236" y="0"/>
                    <a:pt x="20629" y="0"/>
                  </a:cubicBezTo>
                  <a:close/>
                </a:path>
              </a:pathLst>
            </a:custGeom>
            <a:solidFill>
              <a:srgbClr val="FFDE3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75721" cy="818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-5400000">
            <a:off x="8412215" y="-2251409"/>
            <a:ext cx="10940556" cy="10940556"/>
            <a:chOff x="0" y="0"/>
            <a:chExt cx="3331210" cy="33312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solidFill>
              <a:srgbClr val="FFDE32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5400000">
            <a:off x="-921980" y="4566422"/>
            <a:ext cx="6889142" cy="6889142"/>
            <a:chOff x="0" y="0"/>
            <a:chExt cx="3331210" cy="33312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solidFill>
              <a:srgbClr val="FFDE32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9378048" y="2512321"/>
            <a:ext cx="7881252" cy="2963147"/>
            <a:chOff x="0" y="0"/>
            <a:chExt cx="2075721" cy="78041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75721" cy="780417"/>
            </a:xfrm>
            <a:custGeom>
              <a:avLst/>
              <a:gdLst/>
              <a:ahLst/>
              <a:cxnLst/>
              <a:rect r="r" b="b" t="t" l="l"/>
              <a:pathLst>
                <a:path h="780417" w="2075721">
                  <a:moveTo>
                    <a:pt x="20629" y="0"/>
                  </a:moveTo>
                  <a:lnTo>
                    <a:pt x="2055092" y="0"/>
                  </a:lnTo>
                  <a:cubicBezTo>
                    <a:pt x="2066485" y="0"/>
                    <a:pt x="2075721" y="9236"/>
                    <a:pt x="2075721" y="20629"/>
                  </a:cubicBezTo>
                  <a:lnTo>
                    <a:pt x="2075721" y="759789"/>
                  </a:lnTo>
                  <a:cubicBezTo>
                    <a:pt x="2075721" y="771182"/>
                    <a:pt x="2066485" y="780417"/>
                    <a:pt x="2055092" y="780417"/>
                  </a:cubicBezTo>
                  <a:lnTo>
                    <a:pt x="20629" y="780417"/>
                  </a:lnTo>
                  <a:cubicBezTo>
                    <a:pt x="9236" y="780417"/>
                    <a:pt x="0" y="771182"/>
                    <a:pt x="0" y="759789"/>
                  </a:cubicBezTo>
                  <a:lnTo>
                    <a:pt x="0" y="20629"/>
                  </a:lnTo>
                  <a:cubicBezTo>
                    <a:pt x="0" y="9236"/>
                    <a:pt x="9236" y="0"/>
                    <a:pt x="20629" y="0"/>
                  </a:cubicBezTo>
                  <a:close/>
                </a:path>
              </a:pathLst>
            </a:custGeom>
            <a:solidFill>
              <a:srgbClr val="FFDE3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075721" cy="818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09426" y="5914010"/>
            <a:ext cx="7881252" cy="2963147"/>
            <a:chOff x="0" y="0"/>
            <a:chExt cx="2075721" cy="78041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75721" cy="780417"/>
            </a:xfrm>
            <a:custGeom>
              <a:avLst/>
              <a:gdLst/>
              <a:ahLst/>
              <a:cxnLst/>
              <a:rect r="r" b="b" t="t" l="l"/>
              <a:pathLst>
                <a:path h="780417" w="2075721">
                  <a:moveTo>
                    <a:pt x="20629" y="0"/>
                  </a:moveTo>
                  <a:lnTo>
                    <a:pt x="2055092" y="0"/>
                  </a:lnTo>
                  <a:cubicBezTo>
                    <a:pt x="2066485" y="0"/>
                    <a:pt x="2075721" y="9236"/>
                    <a:pt x="2075721" y="20629"/>
                  </a:cubicBezTo>
                  <a:lnTo>
                    <a:pt x="2075721" y="759789"/>
                  </a:lnTo>
                  <a:cubicBezTo>
                    <a:pt x="2075721" y="771182"/>
                    <a:pt x="2066485" y="780417"/>
                    <a:pt x="2055092" y="780417"/>
                  </a:cubicBezTo>
                  <a:lnTo>
                    <a:pt x="20629" y="780417"/>
                  </a:lnTo>
                  <a:cubicBezTo>
                    <a:pt x="9236" y="780417"/>
                    <a:pt x="0" y="771182"/>
                    <a:pt x="0" y="759789"/>
                  </a:cubicBezTo>
                  <a:lnTo>
                    <a:pt x="0" y="20629"/>
                  </a:lnTo>
                  <a:cubicBezTo>
                    <a:pt x="0" y="9236"/>
                    <a:pt x="9236" y="0"/>
                    <a:pt x="20629" y="0"/>
                  </a:cubicBezTo>
                  <a:close/>
                </a:path>
              </a:pathLst>
            </a:custGeom>
            <a:solidFill>
              <a:srgbClr val="FFDE3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075721" cy="818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378048" y="5914010"/>
            <a:ext cx="7881252" cy="2963147"/>
            <a:chOff x="0" y="0"/>
            <a:chExt cx="2075721" cy="78041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75721" cy="780417"/>
            </a:xfrm>
            <a:custGeom>
              <a:avLst/>
              <a:gdLst/>
              <a:ahLst/>
              <a:cxnLst/>
              <a:rect r="r" b="b" t="t" l="l"/>
              <a:pathLst>
                <a:path h="780417" w="2075721">
                  <a:moveTo>
                    <a:pt x="20629" y="0"/>
                  </a:moveTo>
                  <a:lnTo>
                    <a:pt x="2055092" y="0"/>
                  </a:lnTo>
                  <a:cubicBezTo>
                    <a:pt x="2066485" y="0"/>
                    <a:pt x="2075721" y="9236"/>
                    <a:pt x="2075721" y="20629"/>
                  </a:cubicBezTo>
                  <a:lnTo>
                    <a:pt x="2075721" y="759789"/>
                  </a:lnTo>
                  <a:cubicBezTo>
                    <a:pt x="2075721" y="771182"/>
                    <a:pt x="2066485" y="780417"/>
                    <a:pt x="2055092" y="780417"/>
                  </a:cubicBezTo>
                  <a:lnTo>
                    <a:pt x="20629" y="780417"/>
                  </a:lnTo>
                  <a:cubicBezTo>
                    <a:pt x="9236" y="780417"/>
                    <a:pt x="0" y="771182"/>
                    <a:pt x="0" y="759789"/>
                  </a:cubicBezTo>
                  <a:lnTo>
                    <a:pt x="0" y="20629"/>
                  </a:lnTo>
                  <a:cubicBezTo>
                    <a:pt x="0" y="9236"/>
                    <a:pt x="9236" y="0"/>
                    <a:pt x="20629" y="0"/>
                  </a:cubicBezTo>
                  <a:close/>
                </a:path>
              </a:pathLst>
            </a:custGeom>
            <a:solidFill>
              <a:srgbClr val="FFDE3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075721" cy="818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404458" y="3335383"/>
            <a:ext cx="1230819" cy="1317024"/>
          </a:xfrm>
          <a:custGeom>
            <a:avLst/>
            <a:gdLst/>
            <a:ahLst/>
            <a:cxnLst/>
            <a:rect r="r" b="b" t="t" l="l"/>
            <a:pathLst>
              <a:path h="1317024" w="1230819">
                <a:moveTo>
                  <a:pt x="0" y="0"/>
                </a:moveTo>
                <a:lnTo>
                  <a:pt x="1230819" y="0"/>
                </a:lnTo>
                <a:lnTo>
                  <a:pt x="1230819" y="1317024"/>
                </a:lnTo>
                <a:lnTo>
                  <a:pt x="0" y="1317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04458" y="6780174"/>
            <a:ext cx="1230819" cy="1230819"/>
          </a:xfrm>
          <a:custGeom>
            <a:avLst/>
            <a:gdLst/>
            <a:ahLst/>
            <a:cxnLst/>
            <a:rect r="r" b="b" t="t" l="l"/>
            <a:pathLst>
              <a:path h="1230819" w="1230819">
                <a:moveTo>
                  <a:pt x="0" y="0"/>
                </a:moveTo>
                <a:lnTo>
                  <a:pt x="1230819" y="0"/>
                </a:lnTo>
                <a:lnTo>
                  <a:pt x="1230819" y="1230819"/>
                </a:lnTo>
                <a:lnTo>
                  <a:pt x="0" y="12308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785727" y="3378485"/>
            <a:ext cx="1230819" cy="1230819"/>
          </a:xfrm>
          <a:custGeom>
            <a:avLst/>
            <a:gdLst/>
            <a:ahLst/>
            <a:cxnLst/>
            <a:rect r="r" b="b" t="t" l="l"/>
            <a:pathLst>
              <a:path h="1230819" w="1230819">
                <a:moveTo>
                  <a:pt x="0" y="0"/>
                </a:moveTo>
                <a:lnTo>
                  <a:pt x="1230820" y="0"/>
                </a:lnTo>
                <a:lnTo>
                  <a:pt x="1230820" y="1230819"/>
                </a:lnTo>
                <a:lnTo>
                  <a:pt x="0" y="12308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906351" y="6780174"/>
            <a:ext cx="1230819" cy="1230819"/>
          </a:xfrm>
          <a:custGeom>
            <a:avLst/>
            <a:gdLst/>
            <a:ahLst/>
            <a:cxnLst/>
            <a:rect r="r" b="b" t="t" l="l"/>
            <a:pathLst>
              <a:path h="1230819" w="1230819">
                <a:moveTo>
                  <a:pt x="0" y="0"/>
                </a:moveTo>
                <a:lnTo>
                  <a:pt x="1230819" y="0"/>
                </a:lnTo>
                <a:lnTo>
                  <a:pt x="1230819" y="1230819"/>
                </a:lnTo>
                <a:lnTo>
                  <a:pt x="0" y="12308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28700" y="914400"/>
            <a:ext cx="6133651" cy="97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06"/>
              </a:lnSpc>
            </a:pPr>
            <a:r>
              <a:rPr lang="en-US" sz="5719">
                <a:solidFill>
                  <a:srgbClr val="FFFFFF"/>
                </a:solidFill>
                <a:latin typeface="Nunito Bold Bold"/>
              </a:rPr>
              <a:t>The Techniques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985784" y="3171244"/>
            <a:ext cx="2981379" cy="468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91"/>
              </a:lnSpc>
            </a:pPr>
            <a:r>
              <a:rPr lang="en-US" sz="2779">
                <a:solidFill>
                  <a:srgbClr val="000000"/>
                </a:solidFill>
                <a:latin typeface="Nunito Bold"/>
              </a:rPr>
              <a:t>PYTHON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368972" y="3171244"/>
            <a:ext cx="2981379" cy="468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91"/>
              </a:lnSpc>
            </a:pPr>
            <a:r>
              <a:rPr lang="en-US" sz="2779">
                <a:solidFill>
                  <a:srgbClr val="000000"/>
                </a:solidFill>
                <a:latin typeface="Nunito Bold"/>
              </a:rPr>
              <a:t>DATABASE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368972" y="6572932"/>
            <a:ext cx="2981379" cy="468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91"/>
              </a:lnSpc>
            </a:pPr>
            <a:r>
              <a:rPr lang="en-US" sz="2779">
                <a:solidFill>
                  <a:srgbClr val="000000"/>
                </a:solidFill>
                <a:latin typeface="Nunito Bold"/>
              </a:rPr>
              <a:t>VISUALISATION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985784" y="6572932"/>
            <a:ext cx="2981379" cy="468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91"/>
              </a:lnSpc>
            </a:pPr>
            <a:r>
              <a:rPr lang="en-US" sz="2779">
                <a:solidFill>
                  <a:srgbClr val="000000"/>
                </a:solidFill>
                <a:latin typeface="Nunito Bold"/>
              </a:rPr>
              <a:t>ETL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985784" y="3668345"/>
            <a:ext cx="5426432" cy="35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84"/>
              </a:lnSpc>
            </a:pPr>
            <a:r>
              <a:rPr lang="en-US" sz="2131">
                <a:solidFill>
                  <a:srgbClr val="000000"/>
                </a:solidFill>
                <a:latin typeface="Nunito"/>
              </a:rPr>
              <a:t>POUR LANGUAGE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368972" y="3668345"/>
            <a:ext cx="5426432" cy="35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84"/>
              </a:lnSpc>
            </a:pPr>
            <a:r>
              <a:rPr lang="en-US" sz="2131">
                <a:solidFill>
                  <a:srgbClr val="000000"/>
                </a:solidFill>
                <a:latin typeface="Nunito"/>
              </a:rPr>
              <a:t>?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368972" y="7070034"/>
            <a:ext cx="5426432" cy="35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84"/>
              </a:lnSpc>
            </a:pPr>
            <a:r>
              <a:rPr lang="en-US" sz="2131">
                <a:solidFill>
                  <a:srgbClr val="000000"/>
                </a:solidFill>
                <a:latin typeface="Nunito"/>
              </a:rPr>
              <a:t>DASH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985784" y="7070034"/>
            <a:ext cx="5426432" cy="35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84"/>
              </a:lnSpc>
            </a:pPr>
            <a:r>
              <a:rPr lang="en-US" sz="2131">
                <a:solidFill>
                  <a:srgbClr val="000000"/>
                </a:solidFill>
                <a:latin typeface="Nunito"/>
              </a:rPr>
              <a:t>cLEANING AND SORTING OUR DATA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14400"/>
            <a:ext cx="6133651" cy="97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06"/>
              </a:lnSpc>
            </a:pPr>
            <a:r>
              <a:rPr lang="en-US" sz="5719">
                <a:solidFill>
                  <a:srgbClr val="FFFFFF"/>
                </a:solidFill>
                <a:latin typeface="Nunito Bold Bold"/>
              </a:rPr>
              <a:t>DEMO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55212" y="2567014"/>
            <a:ext cx="7251789" cy="6691286"/>
            <a:chOff x="0" y="0"/>
            <a:chExt cx="9669052" cy="892171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242821" y="8503599"/>
              <a:ext cx="946524" cy="4181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75"/>
                </a:lnSpc>
              </a:pPr>
              <a:r>
                <a:rPr lang="en-US" sz="1910">
                  <a:solidFill>
                    <a:srgbClr val="FFFFFF"/>
                  </a:solidFill>
                  <a:latin typeface="Nunito Bold"/>
                </a:rPr>
                <a:t>Item 1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3010049" y="8503599"/>
              <a:ext cx="946722" cy="4181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75"/>
                </a:lnSpc>
              </a:pPr>
              <a:r>
                <a:rPr lang="en-US" sz="1910">
                  <a:solidFill>
                    <a:srgbClr val="FFFFFF"/>
                  </a:solidFill>
                  <a:latin typeface="Nunito Bold"/>
                </a:rPr>
                <a:t>Item 2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4777474" y="8503599"/>
              <a:ext cx="946524" cy="4181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75"/>
                </a:lnSpc>
              </a:pPr>
              <a:r>
                <a:rPr lang="en-US" sz="1910">
                  <a:solidFill>
                    <a:srgbClr val="FFFFFF"/>
                  </a:solidFill>
                  <a:latin typeface="Nunito Bold"/>
                </a:rPr>
                <a:t>Item 3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6544800" y="8503599"/>
              <a:ext cx="946524" cy="4181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75"/>
                </a:lnSpc>
              </a:pPr>
              <a:r>
                <a:rPr lang="en-US" sz="1910">
                  <a:solidFill>
                    <a:srgbClr val="FFFFFF"/>
                  </a:solidFill>
                  <a:latin typeface="Nunito Bold"/>
                </a:rPr>
                <a:t>Item 4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8312127" y="8503599"/>
              <a:ext cx="946524" cy="4181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75"/>
                </a:lnSpc>
              </a:pPr>
              <a:r>
                <a:rPr lang="en-US" sz="1910">
                  <a:solidFill>
                    <a:srgbClr val="FFFFFF"/>
                  </a:solidFill>
                  <a:latin typeface="Nunito Bold"/>
                </a:rPr>
                <a:t>Item 5</a:t>
              </a:r>
            </a:p>
          </p:txBody>
        </p:sp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832420" y="190008"/>
              <a:ext cx="8836632" cy="8189915"/>
              <a:chOff x="0" y="0"/>
              <a:chExt cx="11099313" cy="10287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-6350"/>
                <a:ext cx="11099313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1099313">
                    <a:moveTo>
                      <a:pt x="0" y="0"/>
                    </a:moveTo>
                    <a:lnTo>
                      <a:pt x="11099313" y="0"/>
                    </a:lnTo>
                    <a:lnTo>
                      <a:pt x="1109931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2051050"/>
                <a:ext cx="11099313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1099313">
                    <a:moveTo>
                      <a:pt x="0" y="0"/>
                    </a:moveTo>
                    <a:lnTo>
                      <a:pt x="11099313" y="0"/>
                    </a:lnTo>
                    <a:lnTo>
                      <a:pt x="1109931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4108450"/>
                <a:ext cx="11099313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1099313">
                    <a:moveTo>
                      <a:pt x="0" y="0"/>
                    </a:moveTo>
                    <a:lnTo>
                      <a:pt x="11099313" y="0"/>
                    </a:lnTo>
                    <a:lnTo>
                      <a:pt x="1109931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6165850"/>
                <a:ext cx="11099313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1099313">
                    <a:moveTo>
                      <a:pt x="0" y="0"/>
                    </a:moveTo>
                    <a:lnTo>
                      <a:pt x="11099313" y="0"/>
                    </a:lnTo>
                    <a:lnTo>
                      <a:pt x="1109931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8223250"/>
                <a:ext cx="11099313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1099313">
                    <a:moveTo>
                      <a:pt x="0" y="0"/>
                    </a:moveTo>
                    <a:lnTo>
                      <a:pt x="11099313" y="0"/>
                    </a:lnTo>
                    <a:lnTo>
                      <a:pt x="1109931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10280650"/>
                <a:ext cx="11099313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1099313">
                    <a:moveTo>
                      <a:pt x="0" y="0"/>
                    </a:moveTo>
                    <a:lnTo>
                      <a:pt x="11099313" y="0"/>
                    </a:lnTo>
                    <a:lnTo>
                      <a:pt x="11099313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0" y="-38100"/>
              <a:ext cx="670644" cy="4181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75"/>
                </a:lnSpc>
              </a:pPr>
              <a:r>
                <a:rPr lang="en-US" sz="1910">
                  <a:solidFill>
                    <a:srgbClr val="FFFFFF"/>
                  </a:solidFill>
                  <a:latin typeface="Nunito Bold"/>
                </a:rPr>
                <a:t>125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97" y="1599883"/>
              <a:ext cx="670447" cy="4181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75"/>
                </a:lnSpc>
              </a:pPr>
              <a:r>
                <a:rPr lang="en-US" sz="1910">
                  <a:solidFill>
                    <a:srgbClr val="FFFFFF"/>
                  </a:solidFill>
                  <a:latin typeface="Nunito Bold"/>
                </a:rPr>
                <a:t>100 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94321" y="3237866"/>
              <a:ext cx="476323" cy="4181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75"/>
                </a:lnSpc>
              </a:pPr>
              <a:r>
                <a:rPr lang="en-US" sz="1910">
                  <a:solidFill>
                    <a:srgbClr val="FFFFFF"/>
                  </a:solidFill>
                  <a:latin typeface="Nunito Bold"/>
                </a:rPr>
                <a:t>75 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94321" y="4875849"/>
              <a:ext cx="476323" cy="4181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75"/>
                </a:lnSpc>
              </a:pPr>
              <a:r>
                <a:rPr lang="en-US" sz="1910">
                  <a:solidFill>
                    <a:srgbClr val="FFFFFF"/>
                  </a:solidFill>
                  <a:latin typeface="Nunito Bold"/>
                </a:rPr>
                <a:t>50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94123" y="6513832"/>
              <a:ext cx="476521" cy="4181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75"/>
                </a:lnSpc>
              </a:pPr>
              <a:r>
                <a:rPr lang="en-US" sz="1910">
                  <a:solidFill>
                    <a:srgbClr val="FFFFFF"/>
                  </a:solidFill>
                  <a:latin typeface="Nunito Bold"/>
                </a:rPr>
                <a:t>25 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388444" y="8151815"/>
              <a:ext cx="282200" cy="4181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75"/>
                </a:lnSpc>
              </a:pPr>
              <a:r>
                <a:rPr lang="en-US" sz="1910">
                  <a:solidFill>
                    <a:srgbClr val="FFFFFF"/>
                  </a:solidFill>
                  <a:latin typeface="Nunito Bold"/>
                </a:rPr>
                <a:t>0 </a:t>
              </a:r>
            </a:p>
          </p:txBody>
        </p:sp>
        <p:grpSp>
          <p:nvGrpSpPr>
            <p:cNvPr name="Group 22" id="22"/>
            <p:cNvGrpSpPr>
              <a:grpSpLocks noChangeAspect="true"/>
            </p:cNvGrpSpPr>
            <p:nvPr/>
          </p:nvGrpSpPr>
          <p:grpSpPr>
            <a:xfrm rot="0">
              <a:off x="1716083" y="255527"/>
              <a:ext cx="7069306" cy="8124396"/>
              <a:chOff x="1109931" y="82296"/>
              <a:chExt cx="8879451" cy="10204704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1109931" y="82296"/>
                <a:ext cx="8879450" cy="10204704"/>
              </a:xfrm>
              <a:custGeom>
                <a:avLst/>
                <a:gdLst/>
                <a:ahLst/>
                <a:cxnLst/>
                <a:rect r="r" b="b" t="t" l="l"/>
                <a:pathLst>
                  <a:path h="10204704" w="8879450">
                    <a:moveTo>
                      <a:pt x="0" y="10204704"/>
                    </a:moveTo>
                    <a:lnTo>
                      <a:pt x="0" y="7735824"/>
                    </a:lnTo>
                    <a:lnTo>
                      <a:pt x="2219863" y="6419088"/>
                    </a:lnTo>
                    <a:lnTo>
                      <a:pt x="4439726" y="3374136"/>
                    </a:lnTo>
                    <a:lnTo>
                      <a:pt x="6659589" y="3209544"/>
                    </a:lnTo>
                    <a:lnTo>
                      <a:pt x="8879451" y="0"/>
                    </a:lnTo>
                    <a:lnTo>
                      <a:pt x="8879451" y="10204704"/>
                    </a:lnTo>
                    <a:close/>
                  </a:path>
                </a:pathLst>
              </a:custGeom>
              <a:solidFill>
                <a:srgbClr val="FFDE32">
                  <a:alpha val="64706"/>
                </a:srgbClr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1109931" y="3538728"/>
                <a:ext cx="8879450" cy="6748272"/>
              </a:xfrm>
              <a:custGeom>
                <a:avLst/>
                <a:gdLst/>
                <a:ahLst/>
                <a:cxnLst/>
                <a:rect r="r" b="b" t="t" l="l"/>
                <a:pathLst>
                  <a:path h="6748272" w="8879450">
                    <a:moveTo>
                      <a:pt x="0" y="6748272"/>
                    </a:moveTo>
                    <a:lnTo>
                      <a:pt x="0" y="5760720"/>
                    </a:lnTo>
                    <a:lnTo>
                      <a:pt x="2219863" y="5431536"/>
                    </a:lnTo>
                    <a:lnTo>
                      <a:pt x="4439726" y="1975104"/>
                    </a:lnTo>
                    <a:lnTo>
                      <a:pt x="6659589" y="3044952"/>
                    </a:lnTo>
                    <a:lnTo>
                      <a:pt x="8879451" y="0"/>
                    </a:lnTo>
                    <a:lnTo>
                      <a:pt x="8879451" y="6748272"/>
                    </a:lnTo>
                    <a:close/>
                  </a:path>
                </a:pathLst>
              </a:custGeom>
              <a:solidFill>
                <a:srgbClr val="F4D743">
                  <a:alpha val="64706"/>
                </a:srgbClr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 flipH="false" flipV="false" rot="0">
                <a:off x="1109931" y="7159752"/>
                <a:ext cx="8879450" cy="3127248"/>
              </a:xfrm>
              <a:custGeom>
                <a:avLst/>
                <a:gdLst/>
                <a:ahLst/>
                <a:cxnLst/>
                <a:rect r="r" b="b" t="t" l="l"/>
                <a:pathLst>
                  <a:path h="3127248" w="8879450">
                    <a:moveTo>
                      <a:pt x="0" y="3127248"/>
                    </a:moveTo>
                    <a:lnTo>
                      <a:pt x="0" y="3127248"/>
                    </a:lnTo>
                    <a:lnTo>
                      <a:pt x="2219863" y="2139696"/>
                    </a:lnTo>
                    <a:lnTo>
                      <a:pt x="4439726" y="0"/>
                    </a:lnTo>
                    <a:lnTo>
                      <a:pt x="6659589" y="658368"/>
                    </a:lnTo>
                    <a:lnTo>
                      <a:pt x="8879451" y="493776"/>
                    </a:lnTo>
                    <a:lnTo>
                      <a:pt x="8879451" y="3127248"/>
                    </a:lnTo>
                    <a:close/>
                  </a:path>
                </a:pathLst>
              </a:custGeom>
              <a:solidFill>
                <a:srgbClr val="FFFFFF">
                  <a:alpha val="64706"/>
                </a:srgbClr>
              </a:solidFill>
            </p:spPr>
          </p:sp>
        </p:grpSp>
      </p:grpSp>
      <p:sp>
        <p:nvSpPr>
          <p:cNvPr name="Freeform 26" id="26"/>
          <p:cNvSpPr/>
          <p:nvPr/>
        </p:nvSpPr>
        <p:spPr>
          <a:xfrm flipH="false" flipV="false" rot="0">
            <a:off x="11572874" y="4303654"/>
            <a:ext cx="4649224" cy="4620166"/>
          </a:xfrm>
          <a:custGeom>
            <a:avLst/>
            <a:gdLst/>
            <a:ahLst/>
            <a:cxnLst/>
            <a:rect r="r" b="b" t="t" l="l"/>
            <a:pathLst>
              <a:path h="4620166" w="4649224">
                <a:moveTo>
                  <a:pt x="0" y="0"/>
                </a:moveTo>
                <a:lnTo>
                  <a:pt x="4649224" y="0"/>
                </a:lnTo>
                <a:lnTo>
                  <a:pt x="4649224" y="4620166"/>
                </a:lnTo>
                <a:lnTo>
                  <a:pt x="0" y="4620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1572874" y="2083125"/>
            <a:ext cx="2664045" cy="863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26"/>
              </a:lnSpc>
            </a:pPr>
            <a:r>
              <a:rPr lang="en-US" sz="5019">
                <a:solidFill>
                  <a:srgbClr val="FFFFFF"/>
                </a:solidFill>
                <a:latin typeface="Nunito Bold Bold"/>
              </a:rPr>
              <a:t>DASH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825381" y="4977763"/>
            <a:ext cx="1396718" cy="500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7"/>
              </a:lnSpc>
            </a:pPr>
            <a:r>
              <a:rPr lang="en-US" sz="2998">
                <a:solidFill>
                  <a:srgbClr val="FFFFFF"/>
                </a:solidFill>
                <a:latin typeface="Nunito Bold"/>
              </a:rPr>
              <a:t>20-30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523740" y="6566112"/>
            <a:ext cx="1396718" cy="500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7"/>
              </a:lnSpc>
            </a:pPr>
            <a:r>
              <a:rPr lang="en-US" sz="2998">
                <a:solidFill>
                  <a:srgbClr val="FFFFFF"/>
                </a:solidFill>
                <a:latin typeface="Nunito Bold"/>
              </a:rPr>
              <a:t>31-40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416846" y="7884507"/>
            <a:ext cx="1396718" cy="500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7"/>
              </a:lnSpc>
            </a:pPr>
            <a:r>
              <a:rPr lang="en-US" sz="2998">
                <a:solidFill>
                  <a:srgbClr val="FFFFFF"/>
                </a:solidFill>
                <a:latin typeface="Nunito Bold"/>
              </a:rPr>
              <a:t>41-50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-6080030">
            <a:off x="9536093" y="-1210210"/>
            <a:ext cx="12433543" cy="9601635"/>
            <a:chOff x="0" y="0"/>
            <a:chExt cx="37033111" cy="285983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682934" cy="28598369"/>
            </a:xfrm>
            <a:custGeom>
              <a:avLst/>
              <a:gdLst/>
              <a:ahLst/>
              <a:cxnLst/>
              <a:rect r="r" b="b" t="t" l="l"/>
              <a:pathLst>
                <a:path h="28598369" w="37682934">
                  <a:moveTo>
                    <a:pt x="23999952" y="0"/>
                  </a:moveTo>
                  <a:cubicBezTo>
                    <a:pt x="23652607" y="0"/>
                    <a:pt x="23307421" y="12446"/>
                    <a:pt x="22965283" y="37465"/>
                  </a:cubicBezTo>
                  <a:cubicBezTo>
                    <a:pt x="17251426" y="455803"/>
                    <a:pt x="12165965" y="4283964"/>
                    <a:pt x="10080879" y="9568688"/>
                  </a:cubicBezTo>
                  <a:cubicBezTo>
                    <a:pt x="9507601" y="11021695"/>
                    <a:pt x="9189720" y="13565760"/>
                    <a:pt x="7820152" y="14537182"/>
                  </a:cubicBezTo>
                  <a:cubicBezTo>
                    <a:pt x="5536692" y="16156687"/>
                    <a:pt x="1533144" y="14846046"/>
                    <a:pt x="271526" y="17945481"/>
                  </a:cubicBezTo>
                  <a:cubicBezTo>
                    <a:pt x="82804" y="18409031"/>
                    <a:pt x="127" y="18907379"/>
                    <a:pt x="0" y="19408902"/>
                  </a:cubicBezTo>
                  <a:lnTo>
                    <a:pt x="0" y="19409918"/>
                  </a:lnTo>
                  <a:cubicBezTo>
                    <a:pt x="0" y="19793457"/>
                    <a:pt x="48514" y="20178903"/>
                    <a:pt x="134874" y="20551902"/>
                  </a:cubicBezTo>
                  <a:cubicBezTo>
                    <a:pt x="926211" y="23969980"/>
                    <a:pt x="4044950" y="26417650"/>
                    <a:pt x="7211695" y="27544142"/>
                  </a:cubicBezTo>
                  <a:cubicBezTo>
                    <a:pt x="9264523" y="28274392"/>
                    <a:pt x="11449304" y="28598369"/>
                    <a:pt x="13669011" y="28598369"/>
                  </a:cubicBezTo>
                  <a:cubicBezTo>
                    <a:pt x="19220435" y="28598369"/>
                    <a:pt x="24991061" y="26571829"/>
                    <a:pt x="29467429" y="23803992"/>
                  </a:cubicBezTo>
                  <a:cubicBezTo>
                    <a:pt x="34132267" y="20919568"/>
                    <a:pt x="37682934" y="15191107"/>
                    <a:pt x="36932744" y="9578849"/>
                  </a:cubicBezTo>
                  <a:cubicBezTo>
                    <a:pt x="36282378" y="4713353"/>
                    <a:pt x="32156146" y="1532003"/>
                    <a:pt x="27583259" y="430531"/>
                  </a:cubicBezTo>
                  <a:cubicBezTo>
                    <a:pt x="26401523" y="145796"/>
                    <a:pt x="25189814" y="0"/>
                    <a:pt x="24000713" y="0"/>
                  </a:cubicBezTo>
                  <a:cubicBezTo>
                    <a:pt x="24000459" y="0"/>
                    <a:pt x="24000205" y="0"/>
                    <a:pt x="24000078" y="0"/>
                  </a:cubicBezTo>
                  <a:close/>
                </a:path>
              </a:pathLst>
            </a:custGeom>
            <a:solidFill>
              <a:srgbClr val="FFDE32">
                <a:alpha val="46667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5578962">
            <a:off x="-4896422" y="6353819"/>
            <a:ext cx="12433543" cy="9601635"/>
            <a:chOff x="0" y="0"/>
            <a:chExt cx="37033111" cy="285983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682934" cy="28598369"/>
            </a:xfrm>
            <a:custGeom>
              <a:avLst/>
              <a:gdLst/>
              <a:ahLst/>
              <a:cxnLst/>
              <a:rect r="r" b="b" t="t" l="l"/>
              <a:pathLst>
                <a:path h="28598369" w="37682934">
                  <a:moveTo>
                    <a:pt x="23999952" y="0"/>
                  </a:moveTo>
                  <a:cubicBezTo>
                    <a:pt x="23652607" y="0"/>
                    <a:pt x="23307421" y="12446"/>
                    <a:pt x="22965283" y="37465"/>
                  </a:cubicBezTo>
                  <a:cubicBezTo>
                    <a:pt x="17251426" y="455803"/>
                    <a:pt x="12165965" y="4283964"/>
                    <a:pt x="10080879" y="9568688"/>
                  </a:cubicBezTo>
                  <a:cubicBezTo>
                    <a:pt x="9507601" y="11021695"/>
                    <a:pt x="9189720" y="13565760"/>
                    <a:pt x="7820152" y="14537182"/>
                  </a:cubicBezTo>
                  <a:cubicBezTo>
                    <a:pt x="5536692" y="16156687"/>
                    <a:pt x="1533144" y="14846046"/>
                    <a:pt x="271526" y="17945481"/>
                  </a:cubicBezTo>
                  <a:cubicBezTo>
                    <a:pt x="82804" y="18409031"/>
                    <a:pt x="127" y="18907379"/>
                    <a:pt x="0" y="19408902"/>
                  </a:cubicBezTo>
                  <a:lnTo>
                    <a:pt x="0" y="19409918"/>
                  </a:lnTo>
                  <a:cubicBezTo>
                    <a:pt x="0" y="19793457"/>
                    <a:pt x="48514" y="20178903"/>
                    <a:pt x="134874" y="20551902"/>
                  </a:cubicBezTo>
                  <a:cubicBezTo>
                    <a:pt x="926211" y="23969980"/>
                    <a:pt x="4044950" y="26417650"/>
                    <a:pt x="7211695" y="27544142"/>
                  </a:cubicBezTo>
                  <a:cubicBezTo>
                    <a:pt x="9264523" y="28274392"/>
                    <a:pt x="11449304" y="28598369"/>
                    <a:pt x="13669011" y="28598369"/>
                  </a:cubicBezTo>
                  <a:cubicBezTo>
                    <a:pt x="19220435" y="28598369"/>
                    <a:pt x="24991061" y="26571829"/>
                    <a:pt x="29467429" y="23803992"/>
                  </a:cubicBezTo>
                  <a:cubicBezTo>
                    <a:pt x="34132267" y="20919568"/>
                    <a:pt x="37682934" y="15191107"/>
                    <a:pt x="36932744" y="9578849"/>
                  </a:cubicBezTo>
                  <a:cubicBezTo>
                    <a:pt x="36282378" y="4713353"/>
                    <a:pt x="32156146" y="1532003"/>
                    <a:pt x="27583259" y="430531"/>
                  </a:cubicBezTo>
                  <a:cubicBezTo>
                    <a:pt x="26401523" y="145796"/>
                    <a:pt x="25189814" y="0"/>
                    <a:pt x="24000713" y="0"/>
                  </a:cubicBezTo>
                  <a:cubicBezTo>
                    <a:pt x="24000459" y="0"/>
                    <a:pt x="24000205" y="0"/>
                    <a:pt x="24000078" y="0"/>
                  </a:cubicBezTo>
                  <a:close/>
                </a:path>
              </a:pathLst>
            </a:custGeom>
            <a:solidFill>
              <a:srgbClr val="FFDE32">
                <a:alpha val="46667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2011334" y="4077353"/>
            <a:ext cx="14265333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Nunito Bold"/>
              </a:rPr>
              <a:t>Q &amp; 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DAFyHITo9m4</dc:identifier>
  <dcterms:modified xsi:type="dcterms:W3CDTF">2011-08-01T06:04:30Z</dcterms:modified>
  <cp:revision>1</cp:revision>
  <dc:title>Solar Panel</dc:title>
</cp:coreProperties>
</file>